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-60" y="4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0571-0FCF-4735-BCA2-878E0476A200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3CB1-1206-4B9F-B42C-505C5D6E3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54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0571-0FCF-4735-BCA2-878E0476A200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3CB1-1206-4B9F-B42C-505C5D6E3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062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0571-0FCF-4735-BCA2-878E0476A200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3CB1-1206-4B9F-B42C-505C5D6E3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732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0571-0FCF-4735-BCA2-878E0476A200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3CB1-1206-4B9F-B42C-505C5D6E3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510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0571-0FCF-4735-BCA2-878E0476A200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3CB1-1206-4B9F-B42C-505C5D6E3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161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0571-0FCF-4735-BCA2-878E0476A200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3CB1-1206-4B9F-B42C-505C5D6E3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56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0571-0FCF-4735-BCA2-878E0476A200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3CB1-1206-4B9F-B42C-505C5D6E3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114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0571-0FCF-4735-BCA2-878E0476A200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3CB1-1206-4B9F-B42C-505C5D6E3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982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0571-0FCF-4735-BCA2-878E0476A200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3CB1-1206-4B9F-B42C-505C5D6E3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35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0571-0FCF-4735-BCA2-878E0476A200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3CB1-1206-4B9F-B42C-505C5D6E3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117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0571-0FCF-4735-BCA2-878E0476A200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3CB1-1206-4B9F-B42C-505C5D6E3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814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80571-0FCF-4735-BCA2-878E0476A200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93CB1-1206-4B9F-B42C-505C5D6E3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314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7CFB03C-090A-497E-8675-4383C97E94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5365" y="334170"/>
            <a:ext cx="3767485" cy="3767485"/>
          </a:xfrm>
          <a:prstGeom prst="rect">
            <a:avLst/>
          </a:prstGeom>
        </p:spPr>
      </p:pic>
      <p:sp>
        <p:nvSpPr>
          <p:cNvPr id="8" name="Rectangle 1">
            <a:extLst>
              <a:ext uri="{FF2B5EF4-FFF2-40B4-BE49-F238E27FC236}">
                <a16:creationId xmlns:a16="http://schemas.microsoft.com/office/drawing/2014/main" id="{025F2CD2-6C47-4774-9368-7BD674C497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5078" y="3649977"/>
            <a:ext cx="1157127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2C2E90-E4C9-4F8D-B6CE-D9C3F1E856DB}"/>
              </a:ext>
            </a:extLst>
          </p:cNvPr>
          <p:cNvSpPr txBox="1"/>
          <p:nvPr/>
        </p:nvSpPr>
        <p:spPr>
          <a:xfrm>
            <a:off x="1726568" y="4167966"/>
            <a:ext cx="86050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Congratulations to Dr. Leonard A. </a:t>
            </a:r>
            <a:r>
              <a:rPr lang="en-US" sz="3600" dirty="0" err="1">
                <a:solidFill>
                  <a:schemeClr val="bg1"/>
                </a:solidFill>
              </a:rPr>
              <a:t>Stefanski</a:t>
            </a:r>
            <a:r>
              <a:rPr lang="en-US" sz="3600" dirty="0">
                <a:solidFill>
                  <a:schemeClr val="bg1"/>
                </a:solidFill>
              </a:rPr>
              <a:t>: Newly Declared Institute of Mathematical Statistics Fellow</a:t>
            </a:r>
          </a:p>
        </p:txBody>
      </p:sp>
      <p:pic>
        <p:nvPicPr>
          <p:cNvPr id="16" name="Graphic 15" descr="Clapping hands with solid fill">
            <a:extLst>
              <a:ext uri="{FF2B5EF4-FFF2-40B4-BE49-F238E27FC236}">
                <a16:creationId xmlns:a16="http://schemas.microsoft.com/office/drawing/2014/main" id="{F962CF4E-7027-4F6F-A6EC-9FCC03496E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10105" y="1469995"/>
            <a:ext cx="2179982" cy="2179982"/>
          </a:xfrm>
          <a:prstGeom prst="rect">
            <a:avLst/>
          </a:prstGeom>
        </p:spPr>
      </p:pic>
      <p:pic>
        <p:nvPicPr>
          <p:cNvPr id="18" name="Graphic 17" descr="Fireworks with solid fill">
            <a:extLst>
              <a:ext uri="{FF2B5EF4-FFF2-40B4-BE49-F238E27FC236}">
                <a16:creationId xmlns:a16="http://schemas.microsoft.com/office/drawing/2014/main" id="{D5C14DEF-0674-4682-86CD-978C7B29CDC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37704" y="1186178"/>
            <a:ext cx="2915477" cy="2915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154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18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Mela Pittman</dc:creator>
  <cp:lastModifiedBy>Mela Pittman</cp:lastModifiedBy>
  <cp:revision>3</cp:revision>
  <dcterms:created xsi:type="dcterms:W3CDTF">2024-08-26T14:37:00Z</dcterms:created>
  <dcterms:modified xsi:type="dcterms:W3CDTF">2024-08-26T15:02:10Z</dcterms:modified>
</cp:coreProperties>
</file>