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8288000" cy="10287000"/>
  <p:notesSz cx="9144000" cy="6858000"/>
  <p:defaultTextStyle>
    <a:defPPr>
      <a:defRPr lang="en-US"/>
    </a:defPPr>
    <a:lvl1pPr marL="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9" autoAdjust="0"/>
    <p:restoredTop sz="94643" autoAdjust="0"/>
  </p:normalViewPr>
  <p:slideViewPr>
    <p:cSldViewPr snapToGrid="0" snapToObjects="1">
      <p:cViewPr varScale="1">
        <p:scale>
          <a:sx n="85" d="100"/>
          <a:sy n="85" d="100"/>
        </p:scale>
        <p:origin x="472" y="192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340BD-C8A3-FF4D-A8C8-969652EFBF64}" type="datetimeFigureOut">
              <a:rPr lang="en-US" smtClean="0"/>
              <a:t>4/2/24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2E04D-0DC3-F946-B6BC-A3B3AB56B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F4360-FD31-7240-B976-13BF721EBA71}" type="datetimeFigureOut">
              <a:rPr lang="en-US" smtClean="0"/>
              <a:t>4/2/24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AEF8B-C149-5547-A1F8-C72B45C72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5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customize a template, choose a background color from NC State’s core color palette. The expanded palette colors are also available in swatches within the template, but do not use these against </a:t>
            </a:r>
            <a:r>
              <a:rPr lang="en-US" dirty="0" err="1"/>
              <a:t>Wolfpack</a:t>
            </a:r>
            <a:r>
              <a:rPr lang="en-US" dirty="0"/>
              <a:t> Red. </a:t>
            </a:r>
            <a:r>
              <a:rPr lang="en-US"/>
              <a:t>Adjust the elements to best fit your content, write short copy that can be read quickly at a distance and then save the finished slide as a JPG or PNG of at least 1920x1080 pixels.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AEF8B-C149-5547-A1F8-C72B45C72A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51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 State E-billboar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718" y="1921435"/>
            <a:ext cx="11852232" cy="1400370"/>
          </a:xfrm>
          <a:prstGeom prst="rect">
            <a:avLst/>
          </a:prstGeom>
        </p:spPr>
        <p:txBody>
          <a:bodyPr vert="horz" lIns="182880" tIns="91440" rIns="182880" bIns="91440" anchor="t" anchorCtr="1"/>
          <a:lstStyle>
            <a:lvl1pPr>
              <a:defRPr baseline="0"/>
            </a:lvl1pPr>
          </a:lstStyle>
          <a:p>
            <a:r>
              <a:rPr lang="en-US" dirty="0"/>
              <a:t>Name of an event/program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1068" y="4154820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ctr" anchorCtr="0"/>
          <a:lstStyle/>
          <a:p>
            <a:r>
              <a:rPr lang="en-US" dirty="0"/>
              <a:t>Subheading, if Applicable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91068" y="5172834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1"/>
            <a:r>
              <a:rPr lang="en-US" dirty="0"/>
              <a:t>Month Day, Year | Time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91068" y="616191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2"/>
            <a:r>
              <a:rPr lang="en-US" dirty="0"/>
              <a:t>Location, description and/or details of an event/program.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1068" y="764180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3"/>
            <a:r>
              <a:rPr lang="en-US" dirty="0" err="1"/>
              <a:t>ncsu.edu</a:t>
            </a:r>
            <a:r>
              <a:rPr lang="en-US" dirty="0"/>
              <a:t>/example-</a:t>
            </a:r>
            <a:r>
              <a:rPr lang="en-US" dirty="0" err="1"/>
              <a:t>url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1337698" y="8571276"/>
            <a:ext cx="931027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4"/>
            <a:r>
              <a:rPr lang="en-US" dirty="0"/>
              <a:t>Name of college or division (if a core extension logo isn’t used)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1918951" y="0"/>
            <a:ext cx="6369050" cy="10287000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2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cstate-brick-2x1-red-rgb.em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258" y="641454"/>
            <a:ext cx="2383168" cy="75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7000" b="1" i="0" kern="1200" cap="all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/>
        <a:buNone/>
        <a:defRPr sz="5400" kern="1200" baseline="0">
          <a:solidFill>
            <a:schemeClr val="accent3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spcBef>
          <a:spcPct val="20000"/>
        </a:spcBef>
        <a:buFont typeface="Arial"/>
        <a:buNone/>
        <a:defRPr sz="5600" b="1" i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spcBef>
          <a:spcPct val="20000"/>
        </a:spcBef>
        <a:buFont typeface="Arial"/>
        <a:buNone/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spcBef>
          <a:spcPct val="20000"/>
        </a:spcBef>
        <a:buFont typeface="Arial"/>
        <a:buNone/>
        <a:defRPr sz="4000" b="1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spcBef>
          <a:spcPct val="20000"/>
        </a:spcBef>
        <a:buFont typeface="Arial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8" y="1375744"/>
            <a:ext cx="11852232" cy="868259"/>
          </a:xfrm>
        </p:spPr>
        <p:txBody>
          <a:bodyPr/>
          <a:lstStyle/>
          <a:p>
            <a:r>
              <a:rPr lang="en-US" sz="4800" dirty="0"/>
              <a:t>Seminar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91068" y="2244003"/>
            <a:ext cx="11003532" cy="1818331"/>
          </a:xfrm>
        </p:spPr>
        <p:txBody>
          <a:bodyPr/>
          <a:lstStyle/>
          <a:p>
            <a:r>
              <a:rPr lang="en-US" sz="4400" dirty="0"/>
              <a:t>“Probabilistic function estimation via sparse directed acyclic graphs”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91068" y="7540051"/>
            <a:ext cx="11003532" cy="1663909"/>
          </a:xfrm>
        </p:spPr>
        <p:txBody>
          <a:bodyPr/>
          <a:lstStyle/>
          <a:p>
            <a:r>
              <a:rPr lang="en-US" sz="4400" b="1" dirty="0">
                <a:solidFill>
                  <a:srgbClr val="BE0004"/>
                </a:solidFill>
              </a:rPr>
              <a:t>Friday, April 5, 2024</a:t>
            </a:r>
          </a:p>
          <a:p>
            <a:r>
              <a:rPr lang="en-US" sz="4400" b="1" dirty="0">
                <a:solidFill>
                  <a:srgbClr val="BE0004"/>
                </a:solidFill>
              </a:rPr>
              <a:t>11:00am 232A Withers Hall</a:t>
            </a:r>
          </a:p>
          <a:p>
            <a:endParaRPr lang="en-US" sz="4400" b="1" dirty="0">
              <a:solidFill>
                <a:srgbClr val="BE0004"/>
              </a:solidFill>
            </a:endParaRPr>
          </a:p>
          <a:p>
            <a:endParaRPr lang="en-US" sz="4400" b="1" dirty="0">
              <a:solidFill>
                <a:srgbClr val="BE0004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91068" y="4781862"/>
            <a:ext cx="11003532" cy="824458"/>
          </a:xfrm>
        </p:spPr>
        <p:txBody>
          <a:bodyPr/>
          <a:lstStyle/>
          <a:p>
            <a:r>
              <a:rPr lang="en-US" sz="4000" dirty="0">
                <a:solidFill>
                  <a:schemeClr val="tx1"/>
                </a:solidFill>
              </a:rPr>
              <a:t>Professor Matthias </a:t>
            </a:r>
            <a:r>
              <a:rPr lang="en-US" sz="4000" dirty="0" err="1">
                <a:solidFill>
                  <a:schemeClr val="tx1"/>
                </a:solidFill>
              </a:rPr>
              <a:t>Katzfuss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>
          <a:xfrm>
            <a:off x="1337698" y="5711252"/>
            <a:ext cx="9310272" cy="1364105"/>
          </a:xfrm>
        </p:spPr>
        <p:txBody>
          <a:bodyPr/>
          <a:lstStyle/>
          <a:p>
            <a:r>
              <a:rPr lang="en-US" sz="2800" dirty="0">
                <a:solidFill>
                  <a:srgbClr val="000000"/>
                </a:solidFill>
              </a:rPr>
              <a:t>University of Wisconsin-Madison</a:t>
            </a:r>
          </a:p>
          <a:p>
            <a:r>
              <a:rPr lang="en-US" sz="2800" dirty="0">
                <a:solidFill>
                  <a:srgbClr val="000000"/>
                </a:solidFill>
              </a:rPr>
              <a:t>Statistics Department</a:t>
            </a:r>
          </a:p>
        </p:txBody>
      </p:sp>
      <p:pic>
        <p:nvPicPr>
          <p:cNvPr id="11" name="Picture Placeholder 10">
            <a:extLst>
              <a:ext uri="{FF2B5EF4-FFF2-40B4-BE49-F238E27FC236}">
                <a16:creationId xmlns:a16="http://schemas.microsoft.com/office/drawing/2014/main" id="{86FCF0A8-8B62-C64D-66EA-C856A37F9003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3"/>
          <a:srcRect l="18422" r="18422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72739555"/>
      </p:ext>
    </p:extLst>
  </p:cSld>
  <p:clrMapOvr>
    <a:masterClrMapping/>
  </p:clrMapOvr>
</p:sld>
</file>

<file path=ppt/theme/theme1.xml><?xml version="1.0" encoding="utf-8"?>
<a:theme xmlns:a="http://schemas.openxmlformats.org/drawingml/2006/main" name="billboard-image-bkgd-white">
  <a:themeElements>
    <a:clrScheme name="ncstate color palette">
      <a:dk1>
        <a:srgbClr val="000000"/>
      </a:dk1>
      <a:lt1>
        <a:srgbClr val="FFFFFF"/>
      </a:lt1>
      <a:dk2>
        <a:srgbClr val="BE0004"/>
      </a:dk2>
      <a:lt2>
        <a:srgbClr val="EFEFEF"/>
      </a:lt2>
      <a:accent1>
        <a:srgbClr val="346B81"/>
      </a:accent1>
      <a:accent2>
        <a:srgbClr val="850002"/>
      </a:accent2>
      <a:accent3>
        <a:srgbClr val="8AB047"/>
      </a:accent3>
      <a:accent4>
        <a:srgbClr val="324190"/>
      </a:accent4>
      <a:accent5>
        <a:srgbClr val="535353"/>
      </a:accent5>
      <a:accent6>
        <a:srgbClr val="C43409"/>
      </a:accent6>
      <a:hlink>
        <a:srgbClr val="BE0004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2700" b="1" i="0" dirty="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billboard-image-bkgd-white</Template>
  <TotalTime>69</TotalTime>
  <Words>105</Words>
  <Application>Microsoft Macintosh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billboard-image-bkgd-white</vt:lpstr>
      <vt:lpstr>Seminar</vt:lpstr>
    </vt:vector>
  </TitlesOfParts>
  <Company>NCSU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to  Dr. Arkaprava Roy!</dc:title>
  <dc:creator>Alison McCoy</dc:creator>
  <cp:lastModifiedBy>Terry T Byron</cp:lastModifiedBy>
  <cp:revision>9</cp:revision>
  <dcterms:created xsi:type="dcterms:W3CDTF">2018-04-27T13:12:52Z</dcterms:created>
  <dcterms:modified xsi:type="dcterms:W3CDTF">2024-04-02T20:29:12Z</dcterms:modified>
</cp:coreProperties>
</file>