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2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8288000" cy="10287000"/>
  <p:notesSz cx="9144000" cy="6858000"/>
  <p:defaultTextStyle>
    <a:defPPr>
      <a:defRPr lang="en-US"/>
    </a:defPPr>
    <a:lvl1pPr marL="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>
          <p15:clr>
            <a:srgbClr val="A4A3A4"/>
          </p15:clr>
        </p15:guide>
        <p15:guide id="2" pos="57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6" autoAdjust="0"/>
    <p:restoredTop sz="94643" autoAdjust="0"/>
  </p:normalViewPr>
  <p:slideViewPr>
    <p:cSldViewPr snapToGrid="0" snapToObjects="1">
      <p:cViewPr varScale="1">
        <p:scale>
          <a:sx n="63" d="100"/>
          <a:sy n="63" d="100"/>
        </p:scale>
        <p:origin x="156" y="78"/>
      </p:cViewPr>
      <p:guideLst>
        <p:guide orient="horz" pos="3240"/>
        <p:guide pos="57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340BD-C8A3-FF4D-A8C8-969652EFBF64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22E04D-0DC3-F946-B6BC-A3B3AB56B6D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7878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7F4360-FD31-7240-B976-13BF721EBA71}" type="datetimeFigureOut">
              <a:rPr lang="en-US" smtClean="0"/>
              <a:t>5/9/2018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AEF8B-C149-5547-A1F8-C72B45C72A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650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914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828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2743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36576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45720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64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4008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5200" algn="l" defTabSz="91440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To customize a template, choose a background color from NC State’s core color palette. The expanded palette colors are also available in swatches within the template, but do not use these against </a:t>
            </a:r>
            <a:r>
              <a:rPr lang="en-US" dirty="0" err="1" smtClean="0"/>
              <a:t>Wolfpack</a:t>
            </a:r>
            <a:r>
              <a:rPr lang="en-US" dirty="0" smtClean="0"/>
              <a:t> Red. </a:t>
            </a:r>
            <a:r>
              <a:rPr lang="en-US" smtClean="0"/>
              <a:t>Adjust the elements to best fit your content, write short copy that can be read quickly at a distance and then save the finished slide as a JPG or PNG of at least 1920x1080 pixels.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AEF8B-C149-5547-A1F8-C72B45C72A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251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C State E-billboar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6718" y="1921435"/>
            <a:ext cx="11852232" cy="1400370"/>
          </a:xfrm>
          <a:prstGeom prst="rect">
            <a:avLst/>
          </a:prstGeom>
        </p:spPr>
        <p:txBody>
          <a:bodyPr vert="horz" lIns="182880" tIns="91440" rIns="182880" bIns="91440" anchor="t" anchorCtr="1"/>
          <a:lstStyle>
            <a:lvl1pPr>
              <a:defRPr baseline="0"/>
            </a:lvl1pPr>
          </a:lstStyle>
          <a:p>
            <a:r>
              <a:rPr lang="en-US" dirty="0" smtClean="0"/>
              <a:t>Name of an event/program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91068" y="4154820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ctr" anchorCtr="0"/>
          <a:lstStyle/>
          <a:p>
            <a:r>
              <a:rPr lang="en-US" dirty="0" smtClean="0"/>
              <a:t>Subheading, if Applicable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91068" y="5172834"/>
            <a:ext cx="11003532" cy="762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1"/>
            <a:r>
              <a:rPr lang="en-US" dirty="0" smtClean="0"/>
              <a:t>Month Day, Year | Time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91068" y="616191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2"/>
            <a:r>
              <a:rPr lang="en-US" dirty="0" smtClean="0"/>
              <a:t>Location, description and/or details of an event/program.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491068" y="7641806"/>
            <a:ext cx="1100353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3"/>
            <a:r>
              <a:rPr lang="en-US" dirty="0" err="1" smtClean="0"/>
              <a:t>ncsu.edu</a:t>
            </a:r>
            <a:r>
              <a:rPr lang="en-US" dirty="0" smtClean="0"/>
              <a:t>/example-</a:t>
            </a:r>
            <a:r>
              <a:rPr lang="en-US" dirty="0" err="1" smtClean="0"/>
              <a:t>url</a:t>
            </a:r>
            <a:endParaRPr lang="en-US" dirty="0" smtClean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4" hasCustomPrompt="1"/>
          </p:nvPr>
        </p:nvSpPr>
        <p:spPr>
          <a:xfrm>
            <a:off x="1337698" y="8571276"/>
            <a:ext cx="9310272" cy="508000"/>
          </a:xfrm>
          <a:prstGeom prst="rect">
            <a:avLst/>
          </a:prstGeom>
        </p:spPr>
        <p:txBody>
          <a:bodyPr vert="horz" lIns="182880" tIns="91440" rIns="182880" bIns="91440" anchor="t" anchorCtr="0"/>
          <a:lstStyle/>
          <a:p>
            <a:pPr lvl="4"/>
            <a:r>
              <a:rPr lang="en-US" dirty="0" smtClean="0"/>
              <a:t>Name of college or division (if a core extension logo isn’t used)</a:t>
            </a:r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1918951" y="0"/>
            <a:ext cx="6369050" cy="10287000"/>
          </a:xfrm>
          <a:prstGeom prst="rect">
            <a:avLst/>
          </a:prstGeom>
        </p:spPr>
        <p:txBody>
          <a:bodyPr vert="horz" lIns="182880" tIns="91440" rIns="182880" bIns="91440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712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ncstate-brick-2x1-red-rgb.em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1258" y="641454"/>
            <a:ext cx="2383168" cy="753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360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7000" b="1" i="0" kern="1200" cap="all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spcBef>
          <a:spcPct val="20000"/>
        </a:spcBef>
        <a:buFont typeface="Arial"/>
        <a:buNone/>
        <a:defRPr sz="5400" kern="1200" baseline="0">
          <a:solidFill>
            <a:schemeClr val="accent3"/>
          </a:solidFill>
          <a:latin typeface="+mn-lt"/>
          <a:ea typeface="+mn-ea"/>
          <a:cs typeface="+mn-cs"/>
        </a:defRPr>
      </a:lvl1pPr>
      <a:lvl2pPr marL="0" indent="0" algn="ctr" defTabSz="914400" rtl="0" eaLnBrk="1" latinLnBrk="0" hangingPunct="1">
        <a:spcBef>
          <a:spcPct val="20000"/>
        </a:spcBef>
        <a:buFont typeface="Arial"/>
        <a:buNone/>
        <a:defRPr sz="5600" b="1" i="0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0" indent="0" algn="ctr" defTabSz="914400" rtl="0" eaLnBrk="1" latinLnBrk="0" hangingPunct="1">
        <a:spcBef>
          <a:spcPct val="20000"/>
        </a:spcBef>
        <a:buFont typeface="Arial"/>
        <a:buNone/>
        <a:defRPr sz="4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ctr" defTabSz="914400" rtl="0" eaLnBrk="1" latinLnBrk="0" hangingPunct="1">
        <a:spcBef>
          <a:spcPct val="20000"/>
        </a:spcBef>
        <a:buFont typeface="Arial"/>
        <a:buNone/>
        <a:defRPr sz="4000" b="1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0" indent="0" algn="ctr" defTabSz="914400" rtl="0" eaLnBrk="1" latinLnBrk="0" hangingPunct="1">
        <a:spcBef>
          <a:spcPct val="20000"/>
        </a:spcBef>
        <a:buFont typeface="Arial"/>
        <a:buNone/>
        <a:defRPr sz="32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251713"/>
            <a:ext cx="11628120" cy="1277540"/>
          </a:xfrm>
        </p:spPr>
        <p:txBody>
          <a:bodyPr/>
          <a:lstStyle/>
          <a:p>
            <a:r>
              <a:rPr lang="en-US" sz="4400" dirty="0" smtClean="0"/>
              <a:t>Congratulations to</a:t>
            </a:r>
            <a:br>
              <a:rPr lang="en-US" sz="4400" dirty="0" smtClean="0"/>
            </a:br>
            <a:r>
              <a:rPr lang="en-US" sz="4400" dirty="0" smtClean="0"/>
              <a:t> Dr. </a:t>
            </a:r>
            <a:r>
              <a:rPr lang="en-US" sz="4400" dirty="0" err="1" smtClean="0"/>
              <a:t>M</a:t>
            </a:r>
            <a:r>
              <a:rPr lang="en-US" sz="4400" dirty="0" err="1" smtClean="0">
                <a:latin typeface="+mn-lt"/>
              </a:rPr>
              <a:t>d</a:t>
            </a:r>
            <a:r>
              <a:rPr lang="en-US" sz="4400" dirty="0" smtClean="0"/>
              <a:t> </a:t>
            </a:r>
            <a:r>
              <a:rPr lang="en-US" sz="4400" dirty="0" err="1" smtClean="0"/>
              <a:t>Nazmul</a:t>
            </a:r>
            <a:r>
              <a:rPr lang="en-US" sz="4400" dirty="0" smtClean="0"/>
              <a:t> Islam</a:t>
            </a:r>
            <a:endParaRPr lang="en-US" sz="44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91068" y="3593474"/>
            <a:ext cx="11003532" cy="762000"/>
          </a:xfrm>
        </p:spPr>
        <p:txBody>
          <a:bodyPr/>
          <a:lstStyle/>
          <a:p>
            <a:r>
              <a:rPr lang="en-US" sz="4400" smtClean="0"/>
              <a:t>He successfully defended his dissertation </a:t>
            </a:r>
            <a:r>
              <a:rPr lang="en-US" sz="4400" smtClean="0">
                <a:solidFill>
                  <a:srgbClr val="212121"/>
                </a:solidFill>
                <a:latin typeface="Roboto"/>
              </a:rPr>
              <a:t>"Functional Data Analysis with Applications in Animal Science and Biomedical Engineering"</a:t>
            </a:r>
            <a:endParaRPr lang="en-US" sz="4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491068" y="5704945"/>
            <a:ext cx="11003532" cy="762000"/>
          </a:xfrm>
        </p:spPr>
        <p:txBody>
          <a:bodyPr/>
          <a:lstStyle/>
          <a:p>
            <a:r>
              <a:rPr lang="en-US" sz="4400" b="1" dirty="0" smtClean="0">
                <a:solidFill>
                  <a:srgbClr val="BE0004"/>
                </a:solidFill>
              </a:rPr>
              <a:t>May 9, 2018</a:t>
            </a:r>
            <a:endParaRPr lang="en-US" sz="4400" b="1" dirty="0">
              <a:solidFill>
                <a:srgbClr val="BE0004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491068" y="6999055"/>
            <a:ext cx="11003532" cy="508000"/>
          </a:xfrm>
        </p:spPr>
        <p:txBody>
          <a:bodyPr/>
          <a:lstStyle/>
          <a:p>
            <a:r>
              <a:rPr lang="en-US" sz="4000" dirty="0" smtClean="0">
                <a:solidFill>
                  <a:schemeClr val="tx1"/>
                </a:solidFill>
              </a:rPr>
              <a:t>Advisors: </a:t>
            </a:r>
            <a:r>
              <a:rPr lang="en-US" sz="4000" dirty="0" smtClean="0">
                <a:solidFill>
                  <a:schemeClr val="tx1"/>
                </a:solidFill>
              </a:rPr>
              <a:t>Jon Stallrich and Ana-Maria </a:t>
            </a:r>
            <a:r>
              <a:rPr lang="en-US" sz="4000" dirty="0" smtClean="0">
                <a:solidFill>
                  <a:schemeClr val="tx1"/>
                </a:solidFill>
              </a:rPr>
              <a:t>Staicu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rgbClr val="000000"/>
                </a:solidFill>
              </a:rPr>
              <a:t>Department of Statistics, College </a:t>
            </a:r>
            <a:r>
              <a:rPr lang="en-US" sz="2800" smtClean="0">
                <a:solidFill>
                  <a:srgbClr val="000000"/>
                </a:solidFill>
              </a:rPr>
              <a:t>of Sciences</a:t>
            </a:r>
            <a:endParaRPr lang="en-US" sz="2800" dirty="0">
              <a:solidFill>
                <a:srgbClr val="000000"/>
              </a:solidFill>
            </a:endParaRPr>
          </a:p>
        </p:txBody>
      </p:sp>
      <p:pic>
        <p:nvPicPr>
          <p:cNvPr id="9" name="Picture Placeholder 8"/>
          <p:cNvPicPr>
            <a:picLocks noGrp="1" noChangeAspect="1"/>
          </p:cNvPicPr>
          <p:nvPr>
            <p:ph type="pic" sz="quarter" idx="1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18951" y="367905"/>
            <a:ext cx="6369050" cy="9551189"/>
          </a:xfrm>
        </p:spPr>
      </p:pic>
    </p:spTree>
    <p:extLst>
      <p:ext uri="{BB962C8B-B14F-4D97-AF65-F5344CB8AC3E}">
        <p14:creationId xmlns:p14="http://schemas.microsoft.com/office/powerpoint/2010/main" val="3872739555"/>
      </p:ext>
    </p:extLst>
  </p:cSld>
  <p:clrMapOvr>
    <a:masterClrMapping/>
  </p:clrMapOvr>
</p:sld>
</file>

<file path=ppt/theme/theme1.xml><?xml version="1.0" encoding="utf-8"?>
<a:theme xmlns:a="http://schemas.openxmlformats.org/drawingml/2006/main" name="billboard-image-bkgd-white">
  <a:themeElements>
    <a:clrScheme name="ncstate color palette">
      <a:dk1>
        <a:srgbClr val="000000"/>
      </a:dk1>
      <a:lt1>
        <a:srgbClr val="FFFFFF"/>
      </a:lt1>
      <a:dk2>
        <a:srgbClr val="BE0004"/>
      </a:dk2>
      <a:lt2>
        <a:srgbClr val="EFEFEF"/>
      </a:lt2>
      <a:accent1>
        <a:srgbClr val="346B81"/>
      </a:accent1>
      <a:accent2>
        <a:srgbClr val="850002"/>
      </a:accent2>
      <a:accent3>
        <a:srgbClr val="8AB047"/>
      </a:accent3>
      <a:accent4>
        <a:srgbClr val="324190"/>
      </a:accent4>
      <a:accent5>
        <a:srgbClr val="535353"/>
      </a:accent5>
      <a:accent6>
        <a:srgbClr val="C43409"/>
      </a:accent6>
      <a:hlink>
        <a:srgbClr val="BE0004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sz="2700" b="1" i="0" dirty="0" smtClean="0">
            <a:solidFill>
              <a:schemeClr val="tx2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billboard-image-bkgd-white</Template>
  <TotalTime>22</TotalTime>
  <Words>114</Words>
  <Application>Microsoft Office PowerPoint</Application>
  <PresentationFormat>Custom</PresentationFormat>
  <Paragraphs>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</vt:lpstr>
      <vt:lpstr>billboard-image-bkgd-white</vt:lpstr>
      <vt:lpstr>Congratulations to  Dr. Md Nazmul Islam</vt:lpstr>
    </vt:vector>
  </TitlesOfParts>
  <Company>NCSU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Congratulations to  Dr. Arkaprava Roy!</dc:title>
  <dc:creator>Alison McCoy</dc:creator>
  <cp:lastModifiedBy>Alison McCoy</cp:lastModifiedBy>
  <cp:revision>7</cp:revision>
  <dcterms:created xsi:type="dcterms:W3CDTF">2018-04-27T13:12:52Z</dcterms:created>
  <dcterms:modified xsi:type="dcterms:W3CDTF">2018-05-09T13:27:01Z</dcterms:modified>
</cp:coreProperties>
</file>