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94643" autoAdjust="0"/>
  </p:normalViewPr>
  <p:slideViewPr>
    <p:cSldViewPr snapToGrid="0" snapToObjects="1">
      <p:cViewPr varScale="1">
        <p:scale>
          <a:sx n="63" d="100"/>
          <a:sy n="63" d="100"/>
        </p:scale>
        <p:origin x="156" y="78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F4360-FD31-7240-B976-13BF721EBA71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AEF8B-C149-5547-A1F8-C72B45C72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AEF8B-C149-5547-A1F8-C72B45C72A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/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/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 smtClean="0"/>
              <a:t>ncsu.edu</a:t>
            </a:r>
            <a:r>
              <a:rPr lang="en-US" dirty="0" smtClean="0"/>
              <a:t>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 smtClean="0"/>
              <a:t>Name of college or division (if a core extension logo isn’t used)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" y="1375744"/>
            <a:ext cx="11852232" cy="1400370"/>
          </a:xfrm>
        </p:spPr>
        <p:txBody>
          <a:bodyPr/>
          <a:lstStyle/>
          <a:p>
            <a:r>
              <a:rPr lang="en-US" sz="4800" dirty="0" smtClean="0"/>
              <a:t>Congratulations to</a:t>
            </a:r>
            <a:br>
              <a:rPr lang="en-US" sz="4800" dirty="0" smtClean="0"/>
            </a:br>
            <a:r>
              <a:rPr lang="en-US" sz="4800" dirty="0" smtClean="0"/>
              <a:t> Dr</a:t>
            </a:r>
            <a:r>
              <a:rPr lang="en-US" sz="4800" dirty="0" smtClean="0"/>
              <a:t>.</a:t>
            </a:r>
            <a:r>
              <a:rPr lang="en-US" sz="4800" b="0" i="1" dirty="0"/>
              <a:t> </a:t>
            </a:r>
            <a:r>
              <a:rPr lang="en-US" sz="4800" dirty="0" err="1"/>
              <a:t>Xingqi</a:t>
            </a:r>
            <a:r>
              <a:rPr lang="en-US" sz="4800" dirty="0"/>
              <a:t> </a:t>
            </a:r>
            <a:r>
              <a:rPr lang="en-US" sz="4800" dirty="0" smtClean="0"/>
              <a:t>Maggie Du</a:t>
            </a:r>
            <a:r>
              <a:rPr lang="en-US" sz="4800" dirty="0" smtClean="0"/>
              <a:t>!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1068" y="3593474"/>
            <a:ext cx="11003532" cy="762000"/>
          </a:xfrm>
        </p:spPr>
        <p:txBody>
          <a:bodyPr/>
          <a:lstStyle/>
          <a:p>
            <a:r>
              <a:rPr lang="en-US" sz="4400" dirty="0" smtClean="0"/>
              <a:t>She </a:t>
            </a:r>
            <a:r>
              <a:rPr lang="en-US" sz="4400" dirty="0" smtClean="0"/>
              <a:t>successfully defended </a:t>
            </a:r>
            <a:r>
              <a:rPr lang="en-US" sz="4400" dirty="0" smtClean="0"/>
              <a:t>her </a:t>
            </a:r>
            <a:r>
              <a:rPr lang="en-US" sz="4400" dirty="0" smtClean="0"/>
              <a:t>dissertation </a:t>
            </a:r>
            <a:r>
              <a:rPr lang="en-US" sz="4400" dirty="0"/>
              <a:t>“Structure Learning and Classification in Complex Graphical Models,”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91068" y="5704945"/>
            <a:ext cx="11003532" cy="7620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BE0004"/>
                </a:solidFill>
              </a:rPr>
              <a:t>May 3, </a:t>
            </a:r>
            <a:r>
              <a:rPr lang="en-US" sz="4400" b="1" dirty="0" smtClean="0">
                <a:solidFill>
                  <a:srgbClr val="BE0004"/>
                </a:solidFill>
              </a:rPr>
              <a:t>2018</a:t>
            </a:r>
            <a:endParaRPr lang="en-US" sz="4400" b="1" dirty="0">
              <a:solidFill>
                <a:srgbClr val="BE000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91068" y="6999055"/>
            <a:ext cx="11003532" cy="508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Advisor: </a:t>
            </a:r>
            <a:r>
              <a:rPr lang="en-US" sz="4000" dirty="0">
                <a:solidFill>
                  <a:srgbClr val="333333"/>
                </a:solidFill>
                <a:latin typeface="UniversLight"/>
              </a:rPr>
              <a:t>Dr. </a:t>
            </a:r>
            <a:r>
              <a:rPr lang="en-US" sz="4000" dirty="0" err="1">
                <a:solidFill>
                  <a:srgbClr val="333333"/>
                </a:solidFill>
                <a:latin typeface="UniversLight"/>
              </a:rPr>
              <a:t>Subhashis</a:t>
            </a:r>
            <a:r>
              <a:rPr lang="en-US" sz="4000" dirty="0">
                <a:solidFill>
                  <a:srgbClr val="333333"/>
                </a:solidFill>
                <a:latin typeface="UniversLight"/>
              </a:rPr>
              <a:t> Ghoshal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Department of Statistics, College </a:t>
            </a:r>
            <a:r>
              <a:rPr lang="en-US" sz="2800" smtClean="0">
                <a:solidFill>
                  <a:srgbClr val="000000"/>
                </a:solidFill>
              </a:rPr>
              <a:t>of Sciences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8950" y="898582"/>
            <a:ext cx="6369050" cy="8489836"/>
          </a:xfrm>
        </p:spPr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white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billboard-image-bkgd-white</Template>
  <TotalTime>61</TotalTime>
  <Words>110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UniversLight</vt:lpstr>
      <vt:lpstr>billboard-image-bkgd-white</vt:lpstr>
      <vt:lpstr>Congratulations to  Dr. Xingqi Maggie Du!</vt:lpstr>
    </vt:vector>
  </TitlesOfParts>
  <Company>NCSU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 Dr. Arkaprava Roy!</dc:title>
  <dc:creator>Alison McCoy</dc:creator>
  <cp:lastModifiedBy>Alison McCoy</cp:lastModifiedBy>
  <cp:revision>7</cp:revision>
  <dcterms:created xsi:type="dcterms:W3CDTF">2018-04-27T13:12:52Z</dcterms:created>
  <dcterms:modified xsi:type="dcterms:W3CDTF">2018-05-02T19:17:57Z</dcterms:modified>
</cp:coreProperties>
</file>