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8288000" cy="10287000"/>
  <p:notesSz cx="9144000" cy="6858000"/>
  <p:defaultTextStyle>
    <a:defPPr>
      <a:defRPr lang="en-US"/>
    </a:defPPr>
    <a:lvl1pPr marL="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6" autoAdjust="0"/>
    <p:restoredTop sz="72961" autoAdjust="0"/>
  </p:normalViewPr>
  <p:slideViewPr>
    <p:cSldViewPr snapToGrid="0" snapToObjects="1">
      <p:cViewPr varScale="1">
        <p:scale>
          <a:sx n="38" d="100"/>
          <a:sy n="38" d="100"/>
        </p:scale>
        <p:origin x="1596" y="30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340BD-C8A3-FF4D-A8C8-969652EFBF64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2E04D-0DC3-F946-B6BC-A3B3AB56B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11FC6-032C-1148-80F2-4467B5B24582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224B-77B9-FB4B-B69C-6BACF38F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17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 customize a template, choose a background color from NC State’s core color palette. The expanded palette colors are also available in swatches within the template, but do not use these against </a:t>
            </a:r>
            <a:r>
              <a:rPr lang="en-US" dirty="0" err="1" smtClean="0"/>
              <a:t>Wolfpack</a:t>
            </a:r>
            <a:r>
              <a:rPr lang="en-US" dirty="0" smtClean="0"/>
              <a:t> Red. </a:t>
            </a:r>
            <a:r>
              <a:rPr lang="en-US" smtClean="0"/>
              <a:t>Adjust the elements to best fit your content, write short copy that can be read quickly at a distance and then save the finished slide as a JPG or PNG of at least 1920x1080 pixels.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8224B-77B9-FB4B-B69C-6BACF38F5E2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59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 State E-billboar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718" y="1921435"/>
            <a:ext cx="11852232" cy="1400370"/>
          </a:xfrm>
          <a:prstGeom prst="rect">
            <a:avLst/>
          </a:prstGeom>
        </p:spPr>
        <p:txBody>
          <a:bodyPr vert="horz" lIns="182880" tIns="91440" rIns="182880" bIns="91440" anchor="t" anchorCtr="1"/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Name of an event/program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1068" y="4154820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Subheading, if Applicable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91068" y="5172834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1"/>
            <a:r>
              <a:rPr lang="en-US" dirty="0" smtClean="0"/>
              <a:t>Month Day, Year | Time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91068" y="616191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2"/>
            <a:r>
              <a:rPr lang="en-US" dirty="0" smtClean="0"/>
              <a:t>Location, description and/or details of an event/program.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1068" y="764180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3"/>
            <a:r>
              <a:rPr lang="en-US" dirty="0" err="1" smtClean="0"/>
              <a:t>ncsu.edu</a:t>
            </a:r>
            <a:r>
              <a:rPr lang="en-US" dirty="0" smtClean="0"/>
              <a:t>/example-</a:t>
            </a:r>
            <a:r>
              <a:rPr lang="en-US" dirty="0" err="1" smtClean="0"/>
              <a:t>url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1337698" y="8571276"/>
            <a:ext cx="931027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4"/>
            <a:r>
              <a:rPr lang="en-US" dirty="0" smtClean="0"/>
              <a:t>Name of college or division (if a core extension logo isn’t used)</a:t>
            </a: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1918951" y="0"/>
            <a:ext cx="6369050" cy="10287000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2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cstate-brick-2x1-red-rgb.em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258" y="641454"/>
            <a:ext cx="2383168" cy="75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03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7000" b="1" i="0" kern="1200" cap="all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/>
        <a:buNone/>
        <a:defRPr sz="5400" kern="1200" baseline="0">
          <a:solidFill>
            <a:schemeClr val="accent3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spcBef>
          <a:spcPct val="20000"/>
        </a:spcBef>
        <a:buFont typeface="Arial"/>
        <a:buNone/>
        <a:defRPr sz="5600" b="1" i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spcBef>
          <a:spcPct val="20000"/>
        </a:spcBef>
        <a:buFont typeface="Arial"/>
        <a:buNone/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spcBef>
          <a:spcPct val="20000"/>
        </a:spcBef>
        <a:buFont typeface="Arial"/>
        <a:buNone/>
        <a:defRPr sz="4000" b="1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spcBef>
          <a:spcPct val="20000"/>
        </a:spcBef>
        <a:buFont typeface="Arial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0080" y="1447799"/>
            <a:ext cx="10612120" cy="6583473"/>
          </a:xfrm>
        </p:spPr>
        <p:txBody>
          <a:bodyPr/>
          <a:lstStyle/>
          <a:p>
            <a:r>
              <a:rPr lang="en-US" sz="7200" dirty="0"/>
              <a:t>Dr. Shannon Holloway</a:t>
            </a:r>
            <a:r>
              <a:rPr lang="en-US" sz="3600" dirty="0"/>
              <a:t>, Senior Research Scholar, has received the </a:t>
            </a:r>
            <a:r>
              <a:rPr lang="en-US" sz="3600" u="sng" dirty="0"/>
              <a:t>University-wide Award for Excellence</a:t>
            </a:r>
            <a:r>
              <a:rPr lang="en-US" sz="3600" dirty="0"/>
              <a:t>.  The award recognizes her exceptional contributions to the NIH P01 Program Project </a:t>
            </a:r>
            <a:r>
              <a:rPr lang="en-US" sz="3600" dirty="0" smtClean="0"/>
              <a:t>as </a:t>
            </a:r>
            <a:r>
              <a:rPr lang="en-US" sz="3600" dirty="0"/>
              <a:t>Director of its Computational Resource Core and her outstanding mentoring of students and junior faculty in the Department on research, communication, and </a:t>
            </a:r>
            <a:r>
              <a:rPr lang="en-US" sz="3600" dirty="0" err="1"/>
              <a:t>grantsmanship</a:t>
            </a:r>
            <a:r>
              <a:rPr lang="en-US" sz="3600" dirty="0"/>
              <a:t> skills</a:t>
            </a:r>
            <a:r>
              <a:rPr lang="en-US" sz="3600" dirty="0" smtClean="0"/>
              <a:t>.</a:t>
            </a:r>
          </a:p>
          <a:p>
            <a:r>
              <a:rPr lang="en-US" sz="4800" dirty="0" smtClean="0"/>
              <a:t>Congratulations Shannon!</a:t>
            </a:r>
            <a:r>
              <a:rPr lang="en-US" sz="3600" dirty="0"/>
              <a:t/>
            </a:r>
            <a:br>
              <a:rPr lang="en-US" sz="3600" dirty="0"/>
            </a:b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1505338" y="17209397"/>
            <a:ext cx="9310272" cy="508000"/>
          </a:xfrm>
        </p:spPr>
        <p:txBody>
          <a:bodyPr/>
          <a:lstStyle/>
          <a:p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8951" y="899250"/>
            <a:ext cx="6369050" cy="8488498"/>
          </a:xfrm>
        </p:spPr>
      </p:pic>
      <p:pic>
        <p:nvPicPr>
          <p:cNvPr id="1026" name="Picture 2" descr="https://www.stat.ncsu.edu/information/logos/stat-logo-whit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6024" y="8031273"/>
            <a:ext cx="1098034" cy="209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739555"/>
      </p:ext>
    </p:extLst>
  </p:cSld>
  <p:clrMapOvr>
    <a:masterClrMapping/>
  </p:clrMapOvr>
</p:sld>
</file>

<file path=ppt/theme/theme1.xml><?xml version="1.0" encoding="utf-8"?>
<a:theme xmlns:a="http://schemas.openxmlformats.org/drawingml/2006/main" name="billboard-image-bkgd-red">
  <a:themeElements>
    <a:clrScheme name="ncstate color palette">
      <a:dk1>
        <a:srgbClr val="000000"/>
      </a:dk1>
      <a:lt1>
        <a:srgbClr val="FFFFFF"/>
      </a:lt1>
      <a:dk2>
        <a:srgbClr val="BE0004"/>
      </a:dk2>
      <a:lt2>
        <a:srgbClr val="EFEFEF"/>
      </a:lt2>
      <a:accent1>
        <a:srgbClr val="346B81"/>
      </a:accent1>
      <a:accent2>
        <a:srgbClr val="850002"/>
      </a:accent2>
      <a:accent3>
        <a:srgbClr val="8AB047"/>
      </a:accent3>
      <a:accent4>
        <a:srgbClr val="324190"/>
      </a:accent4>
      <a:accent5>
        <a:srgbClr val="535353"/>
      </a:accent5>
      <a:accent6>
        <a:srgbClr val="C43409"/>
      </a:accent6>
      <a:hlink>
        <a:srgbClr val="BE0004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2700" b="1" i="0" dirty="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billboard-image-bkgd-red</Template>
  <TotalTime>52</TotalTime>
  <Words>93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billboard-image-bkgd-red</vt:lpstr>
      <vt:lpstr>PowerPoint Presentation</vt:lpstr>
    </vt:vector>
  </TitlesOfParts>
  <Company>NCSU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to Dr. Jessie Jeng</dc:title>
  <dc:creator>Alison McCoy</dc:creator>
  <cp:lastModifiedBy>Alison McCoy</cp:lastModifiedBy>
  <cp:revision>7</cp:revision>
  <dcterms:created xsi:type="dcterms:W3CDTF">2018-05-21T13:56:21Z</dcterms:created>
  <dcterms:modified xsi:type="dcterms:W3CDTF">2018-06-12T12:07:27Z</dcterms:modified>
</cp:coreProperties>
</file>