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18288000" cy="10287000"/>
  <p:notesSz cx="9144000" cy="6858000"/>
  <p:defaultTextStyle>
    <a:defPPr>
      <a:defRPr lang="en-US"/>
    </a:defPPr>
    <a:lvl1pPr marL="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6" autoAdjust="0"/>
    <p:restoredTop sz="72961" autoAdjust="0"/>
  </p:normalViewPr>
  <p:slideViewPr>
    <p:cSldViewPr snapToGrid="0" snapToObjects="1">
      <p:cViewPr varScale="1">
        <p:scale>
          <a:sx n="38" d="100"/>
          <a:sy n="38" d="100"/>
        </p:scale>
        <p:origin x="1596" y="30"/>
      </p:cViewPr>
      <p:guideLst>
        <p:guide orient="horz" pos="3240"/>
        <p:guide pos="57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340BD-C8A3-FF4D-A8C8-969652EFBF64}" type="datetimeFigureOut">
              <a:rPr lang="en-US" smtClean="0"/>
              <a:t>8/13/2018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22E04D-0DC3-F946-B6BC-A3B3AB56B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7878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711FC6-032C-1148-80F2-4467B5B24582}" type="datetimeFigureOut">
              <a:rPr lang="en-US" smtClean="0"/>
              <a:t>8/13/2018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8224B-77B9-FB4B-B69C-6BACF38F5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17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To customize a template, choose a background color from NC State’s core color palette. The expanded palette colors are also available in swatches within the template, but do not use these against </a:t>
            </a:r>
            <a:r>
              <a:rPr lang="en-US" dirty="0" err="1" smtClean="0"/>
              <a:t>Wolfpack</a:t>
            </a:r>
            <a:r>
              <a:rPr lang="en-US" dirty="0" smtClean="0"/>
              <a:t> Red. </a:t>
            </a:r>
            <a:r>
              <a:rPr lang="en-US" smtClean="0"/>
              <a:t>Adjust the elements to best fit your content, write short copy that can be read quickly at a distance and then save the finished slide as a JPG or PNG of at least 1920x1080 pixels.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98224B-77B9-FB4B-B69C-6BACF38F5E2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159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C State E-billboard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6718" y="1921435"/>
            <a:ext cx="11852232" cy="1400370"/>
          </a:xfrm>
          <a:prstGeom prst="rect">
            <a:avLst/>
          </a:prstGeom>
        </p:spPr>
        <p:txBody>
          <a:bodyPr vert="horz" lIns="182880" tIns="91440" rIns="182880" bIns="91440" anchor="t" anchorCtr="1"/>
          <a:lstStyle>
            <a:lvl1pPr>
              <a:defRPr baseline="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Name of an event/program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91068" y="4154820"/>
            <a:ext cx="11003532" cy="762000"/>
          </a:xfrm>
          <a:prstGeom prst="rect">
            <a:avLst/>
          </a:prstGeom>
        </p:spPr>
        <p:txBody>
          <a:bodyPr vert="horz" lIns="182880" tIns="91440" rIns="182880" bIns="9144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Subheading, if Applicable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491068" y="5172834"/>
            <a:ext cx="11003532" cy="762000"/>
          </a:xfrm>
          <a:prstGeom prst="rect">
            <a:avLst/>
          </a:prstGeom>
        </p:spPr>
        <p:txBody>
          <a:bodyPr vert="horz" lIns="182880" tIns="91440" rIns="182880" bIns="91440" anchor="t" anchorCtr="0"/>
          <a:lstStyle/>
          <a:p>
            <a:pPr lvl="1"/>
            <a:r>
              <a:rPr lang="en-US" dirty="0" smtClean="0"/>
              <a:t>Month Day, Year | Time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91068" y="6161916"/>
            <a:ext cx="11003532" cy="508000"/>
          </a:xfrm>
          <a:prstGeom prst="rect">
            <a:avLst/>
          </a:prstGeom>
        </p:spPr>
        <p:txBody>
          <a:bodyPr vert="horz" lIns="182880" tIns="91440" rIns="182880" bIns="91440" anchor="t" anchorCtr="0"/>
          <a:lstStyle/>
          <a:p>
            <a:pPr lvl="2"/>
            <a:r>
              <a:rPr lang="en-US" dirty="0" smtClean="0"/>
              <a:t>Location, description and/or details of an event/program.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91068" y="7641806"/>
            <a:ext cx="11003532" cy="508000"/>
          </a:xfrm>
          <a:prstGeom prst="rect">
            <a:avLst/>
          </a:prstGeom>
        </p:spPr>
        <p:txBody>
          <a:bodyPr vert="horz" lIns="182880" tIns="91440" rIns="182880" bIns="91440" anchor="t" anchorCtr="0"/>
          <a:lstStyle/>
          <a:p>
            <a:pPr lvl="3"/>
            <a:r>
              <a:rPr lang="en-US" dirty="0" err="1" smtClean="0"/>
              <a:t>ncsu.edu</a:t>
            </a:r>
            <a:r>
              <a:rPr lang="en-US" dirty="0" smtClean="0"/>
              <a:t>/example-</a:t>
            </a:r>
            <a:r>
              <a:rPr lang="en-US" dirty="0" err="1" smtClean="0"/>
              <a:t>url</a:t>
            </a:r>
            <a:endParaRPr lang="en-US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1337698" y="8571276"/>
            <a:ext cx="9310272" cy="508000"/>
          </a:xfrm>
          <a:prstGeom prst="rect">
            <a:avLst/>
          </a:prstGeom>
        </p:spPr>
        <p:txBody>
          <a:bodyPr vert="horz" lIns="182880" tIns="91440" rIns="182880" bIns="91440" anchor="t" anchorCtr="0"/>
          <a:lstStyle/>
          <a:p>
            <a:pPr lvl="4"/>
            <a:r>
              <a:rPr lang="en-US" dirty="0" smtClean="0"/>
              <a:t>Name of college or division (if a core extension logo isn’t used)</a:t>
            </a:r>
            <a:endParaRPr lang="en-US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1918951" y="0"/>
            <a:ext cx="6369050" cy="10287000"/>
          </a:xfrm>
          <a:prstGeom prst="rect">
            <a:avLst/>
          </a:prstGeom>
        </p:spPr>
        <p:txBody>
          <a:bodyPr vert="horz" lIns="182880" tIns="91440" rIns="182880" bIns="91440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121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ncstate-brick-2x1-red-rgb.em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1258" y="641454"/>
            <a:ext cx="2383168" cy="753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3603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7000" b="1" i="0" kern="1200" cap="all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 typeface="Arial"/>
        <a:buNone/>
        <a:defRPr sz="5400" kern="1200" baseline="0">
          <a:solidFill>
            <a:schemeClr val="accent3"/>
          </a:solidFill>
          <a:latin typeface="+mn-lt"/>
          <a:ea typeface="+mn-ea"/>
          <a:cs typeface="+mn-cs"/>
        </a:defRPr>
      </a:lvl1pPr>
      <a:lvl2pPr marL="0" indent="0" algn="ctr" defTabSz="914400" rtl="0" eaLnBrk="1" latinLnBrk="0" hangingPunct="1">
        <a:spcBef>
          <a:spcPct val="20000"/>
        </a:spcBef>
        <a:buFont typeface="Arial"/>
        <a:buNone/>
        <a:defRPr sz="5600" b="1" i="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0" indent="0" algn="ctr" defTabSz="914400" rtl="0" eaLnBrk="1" latinLnBrk="0" hangingPunct="1">
        <a:spcBef>
          <a:spcPct val="20000"/>
        </a:spcBef>
        <a:buFont typeface="Arial"/>
        <a:buNone/>
        <a:defRPr sz="40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ctr" defTabSz="914400" rtl="0" eaLnBrk="1" latinLnBrk="0" hangingPunct="1">
        <a:spcBef>
          <a:spcPct val="20000"/>
        </a:spcBef>
        <a:buFont typeface="Arial"/>
        <a:buNone/>
        <a:defRPr sz="4000" b="1" i="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ctr" defTabSz="914400" rtl="0" eaLnBrk="1" latinLnBrk="0" hangingPunct="1">
        <a:spcBef>
          <a:spcPct val="20000"/>
        </a:spcBef>
        <a:buFont typeface="Arial"/>
        <a:buNone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18" y="1325880"/>
            <a:ext cx="11852232" cy="1995925"/>
          </a:xfrm>
        </p:spPr>
        <p:txBody>
          <a:bodyPr/>
          <a:lstStyle/>
          <a:p>
            <a:r>
              <a:rPr lang="en-US" sz="4400" smtClean="0"/>
              <a:t>Dennis Boos Alumni Fund announced at JSM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30200" y="3321806"/>
            <a:ext cx="12139434" cy="3899082"/>
          </a:xfrm>
        </p:spPr>
        <p:txBody>
          <a:bodyPr/>
          <a:lstStyle/>
          <a:p>
            <a:r>
              <a:rPr lang="en-US" sz="3600" b="1">
                <a:latin typeface="Arial Narrow" panose="020B0606020202030204" pitchFamily="34" charset="0"/>
              </a:rPr>
              <a:t>Professor and Associate Department Head of Statistics Dennis Boos has been a pillar of the NC State statistics community for over 40 years.</a:t>
            </a:r>
          </a:p>
          <a:p>
            <a:r>
              <a:rPr lang="en-US" sz="3600" b="1" smtClean="0">
                <a:latin typeface="Arial Narrow" panose="020B0606020202030204" pitchFamily="34" charset="0"/>
              </a:rPr>
              <a:t>In </a:t>
            </a:r>
            <a:r>
              <a:rPr lang="en-US" sz="3600" b="1">
                <a:latin typeface="Arial Narrow" panose="020B0606020202030204" pitchFamily="34" charset="0"/>
              </a:rPr>
              <a:t>honor of Dr. Boos' career contributions to the Department and especially its graduate students, former </a:t>
            </a:r>
            <a:r>
              <a:rPr lang="en-US" sz="3600" b="1">
                <a:latin typeface="Arial Narrow" panose="020B0606020202030204" pitchFamily="34" charset="0"/>
              </a:rPr>
              <a:t>graduate </a:t>
            </a:r>
            <a:r>
              <a:rPr lang="en-US" sz="3600" b="1" smtClean="0">
                <a:latin typeface="Arial Narrow" panose="020B0606020202030204" pitchFamily="34" charset="0"/>
              </a:rPr>
              <a:t>students         </a:t>
            </a:r>
            <a:r>
              <a:rPr lang="en-US" sz="3600" b="1">
                <a:latin typeface="Arial Narrow" panose="020B0606020202030204" pitchFamily="34" charset="0"/>
              </a:rPr>
              <a:t>Dr. Ed Luo '02 and Dr. Ji Zhang '90 established the Dennis D. Boos Alumni Fund to support students, faculty and programs in the Department of Statistics.</a:t>
            </a:r>
            <a:endParaRPr lang="en-US" sz="3600" b="1" dirty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1505338" y="17209397"/>
            <a:ext cx="9310272" cy="508000"/>
          </a:xfrm>
        </p:spPr>
        <p:txBody>
          <a:bodyPr/>
          <a:lstStyle/>
          <a:p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9" name="Picture Placeholder 8"/>
          <p:cNvPicPr>
            <a:picLocks noGrp="1" noChangeAspect="1"/>
          </p:cNvPicPr>
          <p:nvPr>
            <p:ph type="pic" sz="quarter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33116" y="1719948"/>
            <a:ext cx="5554884" cy="5802620"/>
          </a:xfrm>
        </p:spPr>
      </p:pic>
      <p:pic>
        <p:nvPicPr>
          <p:cNvPr id="1026" name="Picture 2" descr="https://www.stat.ncsu.edu/information/logos/stat-logo-whit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5312" y="7603048"/>
            <a:ext cx="1322888" cy="2519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2739555"/>
      </p:ext>
    </p:extLst>
  </p:cSld>
  <p:clrMapOvr>
    <a:masterClrMapping/>
  </p:clrMapOvr>
</p:sld>
</file>

<file path=ppt/theme/theme1.xml><?xml version="1.0" encoding="utf-8"?>
<a:theme xmlns:a="http://schemas.openxmlformats.org/drawingml/2006/main" name="billboard-image-bkgd-red">
  <a:themeElements>
    <a:clrScheme name="ncstate color palette">
      <a:dk1>
        <a:srgbClr val="000000"/>
      </a:dk1>
      <a:lt1>
        <a:srgbClr val="FFFFFF"/>
      </a:lt1>
      <a:dk2>
        <a:srgbClr val="BE0004"/>
      </a:dk2>
      <a:lt2>
        <a:srgbClr val="EFEFEF"/>
      </a:lt2>
      <a:accent1>
        <a:srgbClr val="346B81"/>
      </a:accent1>
      <a:accent2>
        <a:srgbClr val="850002"/>
      </a:accent2>
      <a:accent3>
        <a:srgbClr val="8AB047"/>
      </a:accent3>
      <a:accent4>
        <a:srgbClr val="324190"/>
      </a:accent4>
      <a:accent5>
        <a:srgbClr val="535353"/>
      </a:accent5>
      <a:accent6>
        <a:srgbClr val="C43409"/>
      </a:accent6>
      <a:hlink>
        <a:srgbClr val="BE0004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sz="2700" b="1" i="0" dirty="0" smtClean="0">
            <a:solidFill>
              <a:schemeClr val="tx2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billboard-image-bkgd-red</Template>
  <TotalTime>62</TotalTime>
  <Words>160</Words>
  <Application>Microsoft Office PowerPoint</Application>
  <PresentationFormat>Custom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Narrow</vt:lpstr>
      <vt:lpstr>Calibri</vt:lpstr>
      <vt:lpstr>billboard-image-bkgd-red</vt:lpstr>
      <vt:lpstr>Dennis Boos Alumni Fund announced at JSM</vt:lpstr>
    </vt:vector>
  </TitlesOfParts>
  <Company>NCSU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Congratulations to Dr. Jessie Jeng</dc:title>
  <dc:creator>Alison McCoy</dc:creator>
  <cp:lastModifiedBy>Alison McCoy</cp:lastModifiedBy>
  <cp:revision>9</cp:revision>
  <dcterms:created xsi:type="dcterms:W3CDTF">2018-05-21T13:56:21Z</dcterms:created>
  <dcterms:modified xsi:type="dcterms:W3CDTF">2018-08-13T15:22:24Z</dcterms:modified>
</cp:coreProperties>
</file>