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15" r:id="rId5"/>
    <p:sldId id="314" r:id="rId6"/>
    <p:sldId id="313" r:id="rId7"/>
    <p:sldId id="312" r:id="rId8"/>
    <p:sldId id="311" r:id="rId9"/>
    <p:sldId id="310" r:id="rId10"/>
    <p:sldId id="309" r:id="rId11"/>
    <p:sldId id="308" r:id="rId12"/>
    <p:sldId id="307" r:id="rId13"/>
    <p:sldId id="306" r:id="rId14"/>
    <p:sldId id="305" r:id="rId15"/>
    <p:sldId id="304" r:id="rId16"/>
    <p:sldId id="303" r:id="rId17"/>
    <p:sldId id="302" r:id="rId18"/>
    <p:sldId id="301" r:id="rId19"/>
    <p:sldId id="300" r:id="rId20"/>
    <p:sldId id="299" r:id="rId21"/>
    <p:sldId id="298" r:id="rId22"/>
    <p:sldId id="297" r:id="rId23"/>
    <p:sldId id="296" r:id="rId24"/>
    <p:sldId id="295" r:id="rId25"/>
    <p:sldId id="294" r:id="rId26"/>
    <p:sldId id="293" r:id="rId27"/>
    <p:sldId id="292" r:id="rId28"/>
    <p:sldId id="291" r:id="rId29"/>
    <p:sldId id="290" r:id="rId30"/>
    <p:sldId id="289" r:id="rId31"/>
    <p:sldId id="287" r:id="rId32"/>
    <p:sldId id="286" r:id="rId33"/>
    <p:sldId id="285" r:id="rId34"/>
    <p:sldId id="284" r:id="rId35"/>
    <p:sldId id="283" r:id="rId36"/>
    <p:sldId id="282" r:id="rId37"/>
    <p:sldId id="281" r:id="rId38"/>
    <p:sldId id="280" r:id="rId39"/>
    <p:sldId id="279" r:id="rId40"/>
    <p:sldId id="278" r:id="rId41"/>
    <p:sldId id="277" r:id="rId42"/>
    <p:sldId id="276" r:id="rId43"/>
    <p:sldId id="275" r:id="rId44"/>
    <p:sldId id="274" r:id="rId45"/>
    <p:sldId id="273" r:id="rId46"/>
    <p:sldId id="272" r:id="rId47"/>
    <p:sldId id="271" r:id="rId48"/>
    <p:sldId id="270" r:id="rId49"/>
    <p:sldId id="269" r:id="rId50"/>
    <p:sldId id="268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13A70-A851-4C95-862A-4CD657372F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1A2F0D-6CB1-49B1-A39D-9191D4BCD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BA910-3877-4CAA-8E47-7C8FC2701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A0AF-D417-45A3-86D9-111EDAC6680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83FB33-094C-4146-BD7A-B30B02805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91AF9-ED0B-4A60-8BE1-BE0DE9816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38618-E343-4E6C-B917-60C4D029F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80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7595F-3E62-4083-8473-41DCAFADA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C094FC-2DAD-4ADE-91C3-EEC590124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15B2C-6673-423A-82B9-AFCC4E4C9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A0AF-D417-45A3-86D9-111EDAC6680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046DB-D8F0-4BA4-B514-B4848237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C996E-DDA5-4270-ACB5-8596FF8A1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38618-E343-4E6C-B917-60C4D029F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4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5967EC-7D1F-4F37-B806-055201FB64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2E343C-74CF-4755-9AA8-0B662FB255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D76A8-5D7E-452D-9E53-7C53F4565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A0AF-D417-45A3-86D9-111EDAC6680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B21F0-3372-4274-AA9D-06D944E6B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CDAD7-00FD-4384-9AED-F30D931CF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38618-E343-4E6C-B917-60C4D029F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4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FF29C-BF59-46E3-8A73-733533642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F7071-DC5C-4006-B662-3D76CC4CB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DF7CF-8C96-4CF2-85A4-9EA8EE88E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A0AF-D417-45A3-86D9-111EDAC6680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75116-EBEF-427A-A1DC-C0840B4A6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06A08-8D9F-46D1-AAC2-E8CC4F90A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38618-E343-4E6C-B917-60C4D029F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29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9A9FA-C447-4DBD-81D9-6C311D55F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37B044-1367-4E83-9194-496366D22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AAD44-1633-4CFD-BAF7-5E9DFD90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A0AF-D417-45A3-86D9-111EDAC6680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04296-AB30-4C62-B960-F54951575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EF3D1-B97F-4FF4-863F-1FE8CA6BF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38618-E343-4E6C-B917-60C4D029F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13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8182E-5B99-4352-BEAC-C87F957CE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339A2-5619-4AA9-8EF6-8603EC556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B7133A-543E-4C1A-BE68-C204B8536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D7FD31-C1E3-47B2-9053-113B51E12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A0AF-D417-45A3-86D9-111EDAC6680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F52567-699C-4F07-B529-78AE853BA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2232F6-DE6E-47E6-9D3A-85B1C334B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38618-E343-4E6C-B917-60C4D029F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98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8D01A-F11F-48BD-B059-37685D196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9FC69A-19F1-43A8-84FB-B7AB405B3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5C6A0F-74B1-4D19-B3CC-174F46EDE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46F675-C8A8-4DCA-857B-4CBC19CBB5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78FBE1-55B3-496B-86ED-8A2AD6EB88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63F3F6-9F8C-4276-B181-AD9061883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A0AF-D417-45A3-86D9-111EDAC6680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3C233B-7A46-41A4-A671-184F5FC8E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087B93-E59F-41C6-B6DA-97F6535C4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38618-E343-4E6C-B917-60C4D029F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52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BA7FA-6CA0-4F22-B407-0164C37EC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FEE4D-DE2F-4595-83AE-7911DEF28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A0AF-D417-45A3-86D9-111EDAC6680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DC70CA-F013-469A-94D7-DD0EB871D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B7E40-7ACE-45A3-B04B-69EE5FD3E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38618-E343-4E6C-B917-60C4D029F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629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5A0F48-D650-4235-B3ED-A97A59D77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A0AF-D417-45A3-86D9-111EDAC6680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0EDE4C-C698-4D8C-A39A-84E5273EB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0CAD48-094D-49E6-8386-5E5E69633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38618-E343-4E6C-B917-60C4D029F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23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D14F5-A540-4CD9-BF9B-5351EC4B9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3F648-0F37-4E14-8C74-C3ABB6520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4946D4-BCD3-43D6-8E8A-323B85827A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FF1DEF-8B28-42A4-98A6-20DB1E0F3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A0AF-D417-45A3-86D9-111EDAC6680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B0BAD3-5631-4438-9920-D119A8AF7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39665-E124-4781-82E3-5AF62D0A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38618-E343-4E6C-B917-60C4D029F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806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05FDE-7977-4401-BDBF-97A79FB92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605D3A-BF69-4ECC-998E-50BD4FED18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4DF16E-C983-4957-BB3C-24A9E3F84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E76EAA-058B-4EC3-BB80-4E0A7793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2A0AF-D417-45A3-86D9-111EDAC6680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1720F-3460-4D1C-8117-EF09B06A9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CA45F3-D5A6-440B-AE32-B92BA1948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38618-E343-4E6C-B917-60C4D029F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6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E70C65-70F0-4D90-B9DF-4EBB539E6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9F52D-9082-4F04-9FC5-A6FBA7F24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CB5F0-78D1-44B5-89A3-7839C4CC3D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2A0AF-D417-45A3-86D9-111EDAC6680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A4B2A-73EE-4F69-9A5A-18A8A61AB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35F74-FEAF-4BC0-B0A4-82C87129F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38618-E343-4E6C-B917-60C4D029F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8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B0072C-07F5-4DC3-AF72-1B4BB631A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77018"/>
            <a:ext cx="10124831" cy="674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08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33AC70-4B78-47B6-B4EB-DA5B9AC6D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828675"/>
            <a:ext cx="780288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87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F6E07B-5E6D-421B-B176-99F84B40B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059" y="0"/>
            <a:ext cx="7649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98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35FA42-6396-488B-8358-30F014BAE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100965"/>
            <a:ext cx="7802880" cy="665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75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0C7497-6D4B-40DD-AC41-B26F6FF66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174" y="144585"/>
            <a:ext cx="10019816" cy="667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4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32D6CF-90CB-44A6-BC98-04E9FDBCA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602" y="0"/>
            <a:ext cx="70507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63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36D922-6055-4453-9807-28A0E9C20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23" y="0"/>
            <a:ext cx="7206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66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316E04-7140-450D-A87E-AD85E1490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43" y="0"/>
            <a:ext cx="10275557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18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1C1FD8-A22A-487B-B4EF-421572DF8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405765"/>
            <a:ext cx="7802880" cy="604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73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887FC7-312F-4CC0-AED1-6F92A56C9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205740"/>
            <a:ext cx="7802880" cy="64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6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991413-8F6D-4041-A94D-8D54534F5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63" y="50800"/>
            <a:ext cx="10101897" cy="673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84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307E86-8A8C-41B2-A655-2E600F23D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5" y="54708"/>
            <a:ext cx="10084307" cy="672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85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9EA54-BB28-459D-9BE0-4470B40B4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460" y="0"/>
            <a:ext cx="7005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33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968566-6E49-43C6-B4BE-56D3A098E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459" y="0"/>
            <a:ext cx="6657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74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8A7981-D637-4EED-A1F5-056329E4D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8" y="45765"/>
            <a:ext cx="10015644" cy="667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74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3DE8F5-6D82-4B98-B21E-022B1E433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363" y="0"/>
            <a:ext cx="6553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66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CB5BDF-29D4-482E-9B30-447B0E616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44" y="0"/>
            <a:ext cx="10289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96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3D6E3C-F88E-4226-B5EC-16C3C74F9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69" y="113322"/>
            <a:ext cx="9849789" cy="656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28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93FA3D-6AD1-4591-A142-D9B6EAF46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665" y="187569"/>
            <a:ext cx="960354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333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EBF4CC-D044-4B4F-8F12-9BD5765ED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874" y="0"/>
            <a:ext cx="9240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97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C37A5B-52D8-4542-B945-6192DD7FC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68580"/>
            <a:ext cx="7802880" cy="672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357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C1A107-7F89-4D35-92F8-65C5EDBC7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0" y="35168"/>
            <a:ext cx="10154664" cy="676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88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F9EF4A-07E1-448F-92D7-AEB4E76C2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92" y="108272"/>
            <a:ext cx="9927722" cy="661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133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3D515F-74F5-4F51-8058-0D73E230A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844" y="211014"/>
            <a:ext cx="9773570" cy="651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55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FE9426-68EC-4218-A466-27D28ACE6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45" y="0"/>
            <a:ext cx="10289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322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E833C6-35E1-4B86-B196-C47B34471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252" y="484554"/>
            <a:ext cx="9058288" cy="603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88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D8EAC-5AFB-456D-ADEA-9D6CB98DA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232" y="0"/>
            <a:ext cx="7129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085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E0E6C0-5D07-442E-8B41-D7B301F11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44" y="0"/>
            <a:ext cx="10289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31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96EC5A-B0F8-41C4-B37A-B33724212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665" y="187569"/>
            <a:ext cx="9797023" cy="652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070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6181B8-91AB-4311-8DB3-FC6A1CC04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74" y="39076"/>
            <a:ext cx="10230882" cy="681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030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F5F03B-A08A-4311-95DA-F7FCC5CD1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44" y="0"/>
            <a:ext cx="10289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318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2846CD-9E18-4D3A-969B-CD9EF647B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99" y="0"/>
            <a:ext cx="9921255" cy="661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434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3DA22-75E3-4EB7-9456-6C06C41BF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45" y="0"/>
            <a:ext cx="1028951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1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3731EE-B12E-482D-96DA-340F02B2A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186690"/>
            <a:ext cx="7802880" cy="648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64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4C573B-AAB0-44F0-90FD-1D741DF02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45" y="0"/>
            <a:ext cx="1028951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504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D53063-8E69-4EE0-9F43-593D72D11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43" y="0"/>
            <a:ext cx="1028951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622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B34022-C193-49C4-A41E-C573074D9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43" y="0"/>
            <a:ext cx="1028951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448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4131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2107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18892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12013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35561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3953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073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C28004-50DC-4285-8245-2BA4B448E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061" y="96922"/>
            <a:ext cx="8555347" cy="672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764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746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4892BB-029D-45EA-80FD-FFC7B48AE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625" y="160214"/>
            <a:ext cx="9890830" cy="659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20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1899E4-A722-4D4F-9F7E-0C430E0F6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577" y="0"/>
            <a:ext cx="7284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7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268113-D709-4C1F-92C4-DAD7262B9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57150"/>
            <a:ext cx="780288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2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025D24-89C0-4B19-9032-EB5EFB359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226695"/>
            <a:ext cx="7802880" cy="640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044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0</Words>
  <Application>Microsoft Office PowerPoint</Application>
  <PresentationFormat>Widescreen</PresentationFormat>
  <Paragraphs>0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Mela Pittman</dc:creator>
  <cp:lastModifiedBy>Mela Pittman</cp:lastModifiedBy>
  <cp:revision>4</cp:revision>
  <dcterms:created xsi:type="dcterms:W3CDTF">2025-01-17T13:32:52Z</dcterms:created>
  <dcterms:modified xsi:type="dcterms:W3CDTF">2025-01-17T14:22:22Z</dcterms:modified>
</cp:coreProperties>
</file>