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F5C4-1EB1-4780-A3F3-EAD920B7C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F1BC1-EBAF-49A4-97C0-6C6FB31C5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31375-DF88-473B-ACBB-462DC962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491D4-86AF-4D36-BE65-C3DFBB2C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1A903-62AF-4308-A6C5-57C3ACC6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9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1ED-EF30-4E96-950E-89BBFB4B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32C48-3F22-4FEE-A34F-7CFBB1975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1E154-BEB6-415F-B72E-01DA39C6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F57D6-CDDE-40B7-A5E8-392C4122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17A5B-EEA9-49D5-8C55-5EBC6D11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75A2D-CAA6-44F7-BD18-39CCB3946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27B6B-0AA9-4F9B-8ED1-B497523E5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61897-B533-46A9-91F8-CED7F11B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CD050-1AA9-4848-B741-5B515538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2BB5C-ED9D-4783-BF6A-0285D154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0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1895-0F0C-4784-8CA0-E5909828E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82BC2-C54A-4B62-BD16-B7EEC1B02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3B21C-A7FC-41B2-B8D8-F068496FB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92C90-0D4E-48DF-849E-CD186560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9C454-B86D-4618-9AC7-81EBA188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3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625F1-E481-48FC-8FCA-13F836BB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3E75C-30CD-40BE-B875-96BD471BB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76A65-8201-4C5F-9978-533742D3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A539C-F6F6-407F-B367-0288C6BB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E14D4-9DF1-4E10-B9A7-7B3FB323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CDB88-29D6-4D75-8196-9CC8EF513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2262B-0590-4BC4-B3A4-527C275C7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74907-C1B0-404A-9F2F-A29EE01EB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84072-0086-495E-B13F-905B231C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985BB-640E-4BF7-ADB3-D03A7DEF4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3998B-C846-4E65-8267-B2179698A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3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BC26-957E-40DC-AD15-321E76FE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303FB-A77B-4BA2-B4E4-F50059932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EDFB3-0C6A-4D25-AC4D-F11D54AE2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CA03F-96BD-45CA-AF20-9424514AD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298E1-6CF2-4EFD-9281-88FB58C1D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340F0D-A9B9-4456-82A0-E9BA28CB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B3F84-EF2A-4087-9F8A-3E0DFB4B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4BF405-3A0D-4AF8-A4F6-A69C861C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5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1510-48B6-4161-AD6B-158CB620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B0C95-ECDC-46D4-997A-1EDF1EBD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1FCE6-D8CB-481B-98AF-A657C0EB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B1DE3-71F9-439B-9A94-541DDB91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4CC72-A253-46AC-B763-9F42AACB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2331D5-CCD6-491E-8B1A-83D2494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F0D96-B681-4E09-ACF0-745296B9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64D9-3F8F-47E4-BDB1-CC6B920E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55C3A-A581-4E47-A413-F6F6A8DAB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2FA13-84D5-4697-A1CB-A6BD3BEA7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3DC04-EA6D-476F-8B1F-AF7D4767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40028-8ED0-49E3-993A-9B51B07E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CAF4F-E1AB-4415-B6C2-8938738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18C3A-A099-40E3-9CB8-43BE0A8D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5DB78-6484-48E0-91D9-E9BA46FC2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8D60A-399F-459B-BBFA-E998B87B3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D2A92-B5D0-482B-8DAC-941E2468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BC1C8-BD9D-42D1-B358-CED126FE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67BE9-C709-4D66-BC6E-CEAEC96D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4FA5D-3253-4FE4-84AF-468CAD5A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A74EB-8FA2-4D3A-BC90-CCB81E8EB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19629-844F-4551-8673-8D7FAE3AC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67361-5F52-4097-974C-83B8381C528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53CB7-C0A9-46AE-807A-77065DAC5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20295-E777-49D5-AC1D-42241A99F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70F86-8464-432E-BE95-E7D60346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7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70E589-7290-426B-9D83-D5E9A668D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D59FBF-686F-4932-9CEE-05617C130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36" y="3853058"/>
            <a:ext cx="1505698" cy="286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 Pittman</dc:creator>
  <cp:lastModifiedBy>Mela Pittman</cp:lastModifiedBy>
  <cp:revision>1</cp:revision>
  <dcterms:created xsi:type="dcterms:W3CDTF">2024-08-28T12:15:00Z</dcterms:created>
  <dcterms:modified xsi:type="dcterms:W3CDTF">2024-08-28T12:17:56Z</dcterms:modified>
</cp:coreProperties>
</file>