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5143500" type="screen16x9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6"/>
  </p:normalViewPr>
  <p:slideViewPr>
    <p:cSldViewPr snapToGrid="0" snapToObjects="1">
      <p:cViewPr varScale="1">
        <p:scale>
          <a:sx n="155" d="100"/>
          <a:sy n="155" d="100"/>
        </p:scale>
        <p:origin x="592" y="17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80A359-2FB3-4847-9D97-3491754AA7F9}" type="datetimeFigureOut">
              <a:rPr lang="en-US"/>
              <a:pPr>
                <a:defRPr/>
              </a:pPr>
              <a:t>2/6/26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E82176-A547-F94B-AC51-D6E9C882CB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444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BC5DAC-1A13-D34F-9418-D6257772B49C}" type="datetimeFigureOut">
              <a:rPr lang="en-US"/>
              <a:pPr>
                <a:defRPr/>
              </a:pPr>
              <a:t>2/6/26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9610A8-B29A-B34A-A0B5-3DF26A2EB8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696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EC0D93-568E-6D41-8E6D-0963A71A503C}" type="datetimeFigureOut">
              <a:rPr lang="en-US"/>
              <a:pPr>
                <a:defRPr/>
              </a:pPr>
              <a:t>2/6/26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2D0221-73D0-6245-9CCD-73A1D8FCB5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510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28603A-2399-D64A-8203-C8F297F981E8}" type="datetimeFigureOut">
              <a:rPr lang="en-US"/>
              <a:pPr>
                <a:defRPr/>
              </a:pPr>
              <a:t>2/6/26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F2C605-4958-CF43-AA48-80339EFDB0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5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035563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F71F39-3D09-F149-B1A1-DC2A7DB4A435}" type="datetimeFigureOut">
              <a:rPr lang="en-US"/>
              <a:pPr>
                <a:defRPr/>
              </a:pPr>
              <a:t>2/6/26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A6BD0F-ABBC-C14D-BC96-77BE126A74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886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76377"/>
            <a:ext cx="4038600" cy="311824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76377"/>
            <a:ext cx="4038600" cy="311824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E7E973-E761-9943-801C-DE1E51E28431}" type="datetimeFigureOut">
              <a:rPr lang="en-US"/>
              <a:pPr>
                <a:defRPr/>
              </a:pPr>
              <a:t>2/6/26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35E9FC-F6D5-0349-BBED-EA7D7A9BC4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265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650504"/>
            <a:ext cx="8229600" cy="80129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ACE534-2B3A-FA4B-B87A-8AC244117610}" type="datetimeFigureOut">
              <a:rPr lang="en-US"/>
              <a:pPr>
                <a:defRPr/>
              </a:pPr>
              <a:t>2/6/26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5B94E0-5E06-6D42-A41D-50D581B409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394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CDFFB5-C0BC-DE4D-9A38-E0EE75FC9E15}" type="datetimeFigureOut">
              <a:rPr lang="en-US"/>
              <a:pPr>
                <a:defRPr/>
              </a:pPr>
              <a:t>2/6/26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AB7D4D-4E81-5B40-91F6-CF14C25F86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286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42570F-F7E3-1F40-B6F3-59FE945D5A70}" type="datetimeFigureOut">
              <a:rPr lang="en-US"/>
              <a:pPr>
                <a:defRPr/>
              </a:pPr>
              <a:t>2/6/26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5B2FA7-4FDB-5643-811E-7991DEE50B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307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71E9B0-C3DF-544F-BB14-A487ECCC7F43}" type="datetimeFigureOut">
              <a:rPr lang="en-US"/>
              <a:pPr>
                <a:defRPr/>
              </a:pPr>
              <a:t>2/6/26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DD8B14-AE1E-054C-8668-93D0F0400A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402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C4B1CF-5E0C-5D41-A3E2-D78942339385}" type="datetimeFigureOut">
              <a:rPr lang="en-US"/>
              <a:pPr>
                <a:defRPr/>
              </a:pPr>
              <a:t>2/6/26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EF0004-A563-C64B-9FAD-6198662E1B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909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675085"/>
            <a:ext cx="8229600" cy="8012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Headline Line One</a:t>
            </a:r>
            <a:br>
              <a:rPr lang="en-US" dirty="0"/>
            </a:br>
            <a:r>
              <a:rPr lang="en-US" dirty="0"/>
              <a:t>Headline Line Two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2266950"/>
            <a:ext cx="8229600" cy="23276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C944504B-B211-B34D-97AF-78446C71FCDD}" type="datetimeFigureOut">
              <a:rPr lang="en-US" smtClean="0"/>
              <a:pPr>
                <a:defRPr/>
              </a:pPr>
              <a:t>2/6/26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0EF7D53D-272A-624E-BE3D-99D13E2B419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52194" cy="4572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3200" b="1" kern="1200">
          <a:solidFill>
            <a:schemeClr val="tx1"/>
          </a:solidFill>
          <a:latin typeface="Arial"/>
          <a:ea typeface="ＭＳ Ｐゴシック" charset="0"/>
          <a:cs typeface="Arial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  <a:ea typeface="ＭＳ Ｐゴシック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  <a:ea typeface="ＭＳ Ｐゴシック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  <a:ea typeface="ＭＳ Ｐゴシック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  <a:ea typeface="ＭＳ Ｐゴシック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  <a:ea typeface="ＭＳ Ｐゴシック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  <a:ea typeface="ＭＳ Ｐゴシック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  <a:ea typeface="ＭＳ Ｐゴシック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  <a:ea typeface="ＭＳ Ｐゴシック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/>
          <a:ea typeface="ＭＳ Ｐゴシック" charset="0"/>
          <a:cs typeface="Arial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Arial"/>
          <a:ea typeface="ＭＳ Ｐゴシック" charset="0"/>
          <a:cs typeface="Arial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Arial"/>
          <a:ea typeface="ＭＳ Ｐゴシック" charset="0"/>
          <a:cs typeface="Arial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/>
          <a:ea typeface="ＭＳ Ｐゴシック" charset="0"/>
          <a:cs typeface="Arial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1000" kern="1200">
          <a:solidFill>
            <a:schemeClr val="tx1"/>
          </a:solidFill>
          <a:latin typeface="Arial"/>
          <a:ea typeface="ＭＳ Ｐゴシック" charset="0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latin typeface="Arial" charset="0"/>
              </a:rPr>
              <a:t>College of Sciences</a:t>
            </a:r>
            <a:br>
              <a:rPr lang="en-US" dirty="0">
                <a:latin typeface="Arial" charset="0"/>
              </a:rPr>
            </a:br>
            <a:r>
              <a:rPr lang="en-US" dirty="0">
                <a:latin typeface="Arial" charset="0"/>
              </a:rPr>
              <a:t>IT Service Desk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/>
              <a:buNone/>
              <a:defRPr/>
            </a:pPr>
            <a:r>
              <a:rPr lang="en-US" dirty="0">
                <a:ea typeface="+mn-ea"/>
              </a:rPr>
              <a:t>Broughton 1216</a:t>
            </a:r>
          </a:p>
          <a:p>
            <a:pPr fontAlgn="auto">
              <a:spcAft>
                <a:spcPts val="0"/>
              </a:spcAft>
              <a:buFont typeface="Arial"/>
              <a:buNone/>
              <a:defRPr/>
            </a:pPr>
            <a:r>
              <a:rPr lang="en-US" dirty="0">
                <a:ea typeface="+mn-ea"/>
              </a:rPr>
              <a:t>Hours: 9:00am – 5:00pm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DD9056C-C047-0EDB-801D-0B06BA1C50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212" y="1597819"/>
            <a:ext cx="2370121" cy="220806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NCStateU-horizontal-left-log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</TotalTime>
  <Words>14</Words>
  <Application>Microsoft Macintosh PowerPoint</Application>
  <PresentationFormat>On-screen Show (16:9)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NCStateU-horizontal-left-logo</vt:lpstr>
      <vt:lpstr>College of Sciences IT Service Desk</vt:lpstr>
    </vt:vector>
  </TitlesOfParts>
  <Company>NC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Mark B Dearmon</dc:creator>
  <cp:lastModifiedBy>Terry T Byron</cp:lastModifiedBy>
  <cp:revision>5</cp:revision>
  <dcterms:created xsi:type="dcterms:W3CDTF">2014-04-10T19:16:28Z</dcterms:created>
  <dcterms:modified xsi:type="dcterms:W3CDTF">2026-02-06T13:07:58Z</dcterms:modified>
</cp:coreProperties>
</file>