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6"/>
  </p:normalViewPr>
  <p:slideViewPr>
    <p:cSldViewPr snapToGrid="0" snapToObjects="1">
      <p:cViewPr varScale="1">
        <p:scale>
          <a:sx n="155" d="100"/>
          <a:sy n="155" d="100"/>
        </p:scale>
        <p:origin x="592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A359-2FB3-4847-9D97-3491754AA7F9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5DAC-1A13-D34F-9418-D6257772B49C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0D93-568E-6D41-8E6D-0963A71A503C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603A-2399-D64A-8203-C8F297F981E8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35563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1F39-3D09-F149-B1A1-DC2A7DB4A43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7E973-E761-9943-801C-DE1E51E28431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50504"/>
            <a:ext cx="8229600" cy="80129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E534-2B3A-FA4B-B87A-8AC244117610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FFB5-C0BC-DE4D-9A38-E0EE75FC9E1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2570F-F7E3-1F40-B6F3-59FE945D5A70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E9B0-C3DF-544F-BB14-A487ECCC7F43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B1CF-5E0C-5D41-A3E2-D7894233938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75085"/>
            <a:ext cx="8229600" cy="801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66950"/>
            <a:ext cx="8229600" cy="232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44504B-B211-B34D-97AF-78446C71FCDD}" type="datetimeFigureOut">
              <a:rPr lang="en-US" smtClean="0"/>
              <a:pPr>
                <a:defRPr/>
              </a:pPr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52194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College of Sciences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IT Service Desk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</a:rPr>
              <a:t>Broughton 1216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</a:rPr>
              <a:t>Hours: 9:00am – 5:00pm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</Words>
  <Application>Microsoft Macintosh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NCStateU-horizontal-left-logo</vt:lpstr>
      <vt:lpstr>College of Sciences IT Service Desk</vt:lpstr>
    </vt:vector>
  </TitlesOfParts>
  <Company>NC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 Dearmon</dc:creator>
  <cp:lastModifiedBy>Terry T Byron</cp:lastModifiedBy>
  <cp:revision>4</cp:revision>
  <dcterms:created xsi:type="dcterms:W3CDTF">2014-04-10T19:16:28Z</dcterms:created>
  <dcterms:modified xsi:type="dcterms:W3CDTF">2026-02-06T12:58:34Z</dcterms:modified>
</cp:coreProperties>
</file>